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978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68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343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317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77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23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0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32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80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33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32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ED6033CE-7D8E-4F6F-8F2C-DAEEF98AB10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5AC7657-7077-4141-8076-0D9B668783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80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95C7B-F976-472E-81B5-A978BEC71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990" y="184557"/>
            <a:ext cx="9892019" cy="1001655"/>
          </a:xfrm>
        </p:spPr>
        <p:txBody>
          <a:bodyPr>
            <a:normAutofit fontScale="90000"/>
          </a:bodyPr>
          <a:lstStyle/>
          <a:p>
            <a:r>
              <a:rPr lang="en-GB" dirty="0"/>
              <a:t>The Haunted House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126CBA-E24E-49F6-A40A-1E6431831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145" y="1110711"/>
            <a:ext cx="8144811" cy="556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43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503ABE-8742-434A-AC72-EAF560B3B26E}"/>
              </a:ext>
            </a:extLst>
          </p:cNvPr>
          <p:cNvSpPr/>
          <p:nvPr/>
        </p:nvSpPr>
        <p:spPr>
          <a:xfrm>
            <a:off x="1191237" y="556424"/>
            <a:ext cx="8758106" cy="812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tabLst>
                <a:tab pos="485775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Can you think of a title for the story?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F57551-8767-473B-94AA-51B9DC2A7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288" y="1842766"/>
            <a:ext cx="6234044" cy="426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2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F59336-724B-4EAF-9A3E-67EC1C07202B}"/>
              </a:ext>
            </a:extLst>
          </p:cNvPr>
          <p:cNvSpPr/>
          <p:nvPr/>
        </p:nvSpPr>
        <p:spPr>
          <a:xfrm>
            <a:off x="824918" y="890979"/>
            <a:ext cx="7085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Question time!</a:t>
            </a:r>
          </a:p>
          <a:p>
            <a:r>
              <a:rPr lang="en-GB" dirty="0"/>
              <a:t>Where do you think the house is?</a:t>
            </a:r>
          </a:p>
          <a:p>
            <a:r>
              <a:rPr lang="en-GB" dirty="0"/>
              <a:t>Who lives there?</a:t>
            </a:r>
          </a:p>
          <a:p>
            <a:r>
              <a:rPr lang="en-GB" dirty="0"/>
              <a:t>What will happen to the children if they approach the house?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093337-45F1-4D7C-83E5-8005E29F8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87" y="2755155"/>
            <a:ext cx="5106313" cy="34924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BB3147-0441-4857-985F-D2EB4F728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087" y="2382472"/>
            <a:ext cx="4828165" cy="380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26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CFE6CA-C8E2-4374-86B9-733B4E11B9E8}"/>
              </a:ext>
            </a:extLst>
          </p:cNvPr>
          <p:cNvSpPr/>
          <p:nvPr/>
        </p:nvSpPr>
        <p:spPr>
          <a:xfrm>
            <a:off x="1026253" y="87420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Perfect picture!</a:t>
            </a:r>
          </a:p>
          <a:p>
            <a:r>
              <a:rPr lang="en-GB" dirty="0"/>
              <a:t>What do you think the house looks like on the inside? Choose any room in the house and draw what you would expect to find there.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8D1F3B-E686-45E1-A09F-FBBE9A520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674" y="2137162"/>
            <a:ext cx="6230652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44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3C085D-C85D-4AAF-8C02-1E0E3D7F8230}"/>
              </a:ext>
            </a:extLst>
          </p:cNvPr>
          <p:cNvSpPr/>
          <p:nvPr/>
        </p:nvSpPr>
        <p:spPr>
          <a:xfrm>
            <a:off x="2645328" y="124759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Sick sentences!</a:t>
            </a:r>
          </a:p>
          <a:p>
            <a:r>
              <a:rPr lang="en-GB" dirty="0"/>
              <a:t>These sentences are 'sick' and need your help to get better!</a:t>
            </a:r>
          </a:p>
          <a:p>
            <a:r>
              <a:rPr lang="en-GB" dirty="0"/>
              <a:t>The house was spooky. The roof had eyes.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266353-84F1-4F23-8164-9F810893A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251" y="2583809"/>
            <a:ext cx="6038949" cy="338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59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41B42E-25C2-4AE3-A2FB-831665EB375D}"/>
              </a:ext>
            </a:extLst>
          </p:cNvPr>
          <p:cNvSpPr/>
          <p:nvPr/>
        </p:nvSpPr>
        <p:spPr>
          <a:xfrm>
            <a:off x="2922165" y="112067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Sentence challenge!</a:t>
            </a:r>
          </a:p>
          <a:p>
            <a:endParaRPr lang="en-GB" dirty="0"/>
          </a:p>
          <a:p>
            <a:r>
              <a:rPr lang="en-GB" dirty="0"/>
              <a:t>What is the impact of using short sentences in the story starter? </a:t>
            </a:r>
          </a:p>
          <a:p>
            <a:r>
              <a:rPr lang="en-GB" dirty="0"/>
              <a:t>Can you continue the story using these sentence openers? </a:t>
            </a:r>
          </a:p>
          <a:p>
            <a:endParaRPr lang="en-GB" dirty="0"/>
          </a:p>
          <a:p>
            <a:r>
              <a:rPr lang="en-GB" dirty="0"/>
              <a:t>Think about the length of your sentences and how this can convey information to your reader.</a:t>
            </a:r>
          </a:p>
          <a:p>
            <a:endParaRPr lang="en-GB" dirty="0"/>
          </a:p>
          <a:p>
            <a:r>
              <a:rPr lang="en-GB" dirty="0"/>
              <a:t>The ground felt…</a:t>
            </a:r>
          </a:p>
          <a:p>
            <a:r>
              <a:rPr lang="en-GB" dirty="0"/>
              <a:t>The house cast a shadow…</a:t>
            </a:r>
          </a:p>
          <a:p>
            <a:r>
              <a:rPr lang="en-GB" dirty="0"/>
              <a:t>Suddenly it was clear…</a:t>
            </a:r>
          </a:p>
        </p:txBody>
      </p:sp>
    </p:spTree>
    <p:extLst>
      <p:ext uri="{BB962C8B-B14F-4D97-AF65-F5344CB8AC3E}">
        <p14:creationId xmlns:p14="http://schemas.microsoft.com/office/powerpoint/2010/main" val="3630659272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45</TotalTime>
  <Words>157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Comic Sans MS</vt:lpstr>
      <vt:lpstr>Corbel</vt:lpstr>
      <vt:lpstr>Times New Roman</vt:lpstr>
      <vt:lpstr>Basis</vt:lpstr>
      <vt:lpstr>The Haunted House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Haunted House</dc:title>
  <dc:creator>Carla O'Riordan</dc:creator>
  <cp:lastModifiedBy>Carla O'Riordan</cp:lastModifiedBy>
  <cp:revision>2</cp:revision>
  <cp:lastPrinted>2022-06-14T08:39:32Z</cp:lastPrinted>
  <dcterms:created xsi:type="dcterms:W3CDTF">2022-06-14T08:38:46Z</dcterms:created>
  <dcterms:modified xsi:type="dcterms:W3CDTF">2022-06-14T09:23:49Z</dcterms:modified>
</cp:coreProperties>
</file>